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9"/>
  </p:notesMasterIdLst>
  <p:sldIdLst>
    <p:sldId id="256" r:id="rId2"/>
    <p:sldId id="322" r:id="rId3"/>
    <p:sldId id="308" r:id="rId4"/>
    <p:sldId id="309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21" r:id="rId14"/>
    <p:sldId id="310" r:id="rId15"/>
    <p:sldId id="319" r:id="rId16"/>
    <p:sldId id="320" r:id="rId17"/>
    <p:sldId id="32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2954"/>
  </p:normalViewPr>
  <p:slideViewPr>
    <p:cSldViewPr snapToGrid="0" snapToObjects="1">
      <p:cViewPr varScale="1">
        <p:scale>
          <a:sx n="119" d="100"/>
          <a:sy n="119" d="100"/>
        </p:scale>
        <p:origin x="8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76113-9E27-6840-B5E9-B2400715B5C2}" type="datetimeFigureOut">
              <a:rPr lang="fr-FR" smtClean="0"/>
              <a:t>08/03/2018</a:t>
            </a:fld>
            <a:endParaRPr lang="fr-FR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54D8A-0BB1-734F-8FA7-B3FED3D2857B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00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4D8A-0BB1-734F-8FA7-B3FED3D285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35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-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s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bi.be/fr/fichesbrel#.WqEC4WWlzgJ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guaEg2U89p8" TargetMode="External"/><Relationship Id="rId3" Type="http://schemas.openxmlformats.org/officeDocument/2006/relationships/hyperlink" Target="https://www.youtube.com/watch?v=tVKWiseNGU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VKWiseNGU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Jacques Brel Vesoul</a:t>
            </a:r>
            <a:endParaRPr lang="fr-FR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2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Vesoul : villes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245" y="2615692"/>
            <a:ext cx="6073422" cy="34163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924800" y="3535680"/>
            <a:ext cx="354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quartier de Pigalle à Paris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823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Vesoul : villes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931" y="2603500"/>
            <a:ext cx="5124450" cy="34163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400288" y="3560064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gare Saint-Lazare à Paris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96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Vesoul : villes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974" y="2445004"/>
            <a:ext cx="7137116" cy="34163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039434" y="3169920"/>
            <a:ext cx="446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mont Valérien, où se trouve le </a:t>
            </a:r>
          </a:p>
          <a:p>
            <a:r>
              <a:rPr lang="fr-FR" dirty="0" smtClean="0"/>
              <a:t>Tombeau du Soldat inconnu, à Paris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9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Vesoul : villes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 smtClean="0"/>
              <a:t>EO : Par </a:t>
            </a:r>
            <a:r>
              <a:rPr lang="fr-FR" dirty="0"/>
              <a:t>petit groupe, choisissez-en une et faites la publicité pour la ville </a:t>
            </a:r>
            <a:r>
              <a:rPr lang="fr-FR" dirty="0" smtClean="0"/>
              <a:t>choisie. Convainquez les autres!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63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Chanson : </a:t>
            </a:r>
            <a:r>
              <a:rPr lang="fr-FR" dirty="0" smtClean="0"/>
              <a:t>Vesoul : lexique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Les verbes « dire » et « prévenir » reviennent beaucoup dans la chanson.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dirty="0" smtClean="0"/>
              <a:t>Trouvez autant de synonymes que possible (« je te dis »)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dirty="0" smtClean="0"/>
              <a:t>Construisez un petit dialogue dans lequel se trouve un maximum de ces expressions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214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Chanson : Vesoul : </a:t>
            </a:r>
            <a:r>
              <a:rPr lang="fr-FR" dirty="0" smtClean="0"/>
              <a:t>EO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0708" y="2408428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Imaginez des situations où on peut dire « je te préviens » sur un ton excédé.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Faites la même chose, mais pour « ta mère 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Deux parents/éducateurs discutent à propos de leur enfant trop gâté. La discussion commence par « Que devrait-on faire? Il est trop gâté ... »</a:t>
            </a:r>
          </a:p>
          <a:p>
            <a:pPr marL="0" indent="0">
              <a:buNone/>
            </a:pPr>
            <a:r>
              <a:rPr lang="fr-FR" dirty="0" smtClean="0">
                <a:sym typeface="Wingdings"/>
              </a:rPr>
              <a:t> Deux parents = les deux côtés de la classe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Vesoul : chanter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Le débit de la chanson est un des éléments principaux. Après avoir parcouru la chanson une dernière fois, on va essayer d’imiter Jacques Brel!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60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 et d’autres chansons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http://www.wbi.be/fr/fichesbrel#.</a:t>
            </a:r>
            <a:r>
              <a:rPr lang="fr-FR" dirty="0" smtClean="0">
                <a:hlinkClick r:id="rId2"/>
              </a:rPr>
              <a:t>WqEC4WWlzgJ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304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Jacques Brel</a:t>
            </a:r>
            <a:endParaRPr lang="fr-FR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5660" y="2362936"/>
            <a:ext cx="4237043" cy="36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Chanson : Vesoul : Première écoute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charset="2"/>
              <a:buAutoNum type="arabicPeriod"/>
            </a:pPr>
            <a:r>
              <a:rPr lang="fr-FR" dirty="0">
                <a:hlinkClick r:id="rId2"/>
              </a:rPr>
              <a:t>https://</a:t>
            </a:r>
            <a:r>
              <a:rPr lang="fr-FR" dirty="0" smtClean="0">
                <a:hlinkClick r:id="rId2"/>
              </a:rPr>
              <a:t>www.youtube.com/watch?v=guaEg2U89p8</a:t>
            </a:r>
            <a:endParaRPr lang="fr-FR" dirty="0" smtClean="0">
              <a:hlinkClick r:id="rId3"/>
            </a:endParaRPr>
          </a:p>
          <a:p>
            <a:pPr>
              <a:buAutoNum type="arabicPeriod"/>
            </a:pPr>
            <a:r>
              <a:rPr lang="fr-FR" dirty="0" smtClean="0"/>
              <a:t>Quelle impression vous laisse la chanson? Choisissez 3 mots. </a:t>
            </a:r>
          </a:p>
          <a:p>
            <a:pPr>
              <a:buAutoNum type="arabicPeriod"/>
            </a:pPr>
            <a:r>
              <a:rPr lang="fr-FR" dirty="0" smtClean="0"/>
              <a:t>Mettez-les en commun avec 3 personnes et mettez-vous d’accord sur 3 mots pour le groupe. Présentez-les aux autres.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2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Chanson : </a:t>
            </a:r>
            <a:r>
              <a:rPr lang="fr-FR" dirty="0" smtClean="0"/>
              <a:t>Vesoul : deuxième écoute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fr-FR" dirty="0">
                <a:hlinkClick r:id="rId2"/>
              </a:rPr>
              <a:t>https://www.youtube.com/watch?v=tVKWiseNGUU</a:t>
            </a:r>
            <a:endParaRPr lang="fr-FR" dirty="0"/>
          </a:p>
          <a:p>
            <a:pPr>
              <a:lnSpc>
                <a:spcPct val="150000"/>
              </a:lnSpc>
              <a:buAutoNum type="arabicPeriod"/>
            </a:pPr>
            <a:r>
              <a:rPr lang="fr-FR" dirty="0" smtClean="0"/>
              <a:t>Essayez de retenir le maximum de noms de ville possible. Y </a:t>
            </a:r>
            <a:r>
              <a:rPr lang="fr-FR" dirty="0" err="1" smtClean="0"/>
              <a:t>a-t-il</a:t>
            </a:r>
            <a:r>
              <a:rPr lang="fr-FR" dirty="0" smtClean="0"/>
              <a:t> une ville parmi celles évoquées que vous connaissez ou que vous avez déjà visitée?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fr-FR" dirty="0" smtClean="0"/>
              <a:t>Expliquez ce que les photos suivantes évoquent pour vous.</a:t>
            </a:r>
          </a:p>
        </p:txBody>
      </p:sp>
    </p:spTree>
    <p:extLst>
      <p:ext uri="{BB962C8B-B14F-4D97-AF65-F5344CB8AC3E}">
        <p14:creationId xmlns:p14="http://schemas.microsoft.com/office/powerpoint/2010/main" val="351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Vesoul : villes</a:t>
            </a:r>
            <a:endParaRPr lang="fr-FR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4" y="2234024"/>
            <a:ext cx="5434636" cy="389550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498080" y="447446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Hambourg</a:t>
            </a:r>
          </a:p>
        </p:txBody>
      </p:sp>
    </p:spTree>
    <p:extLst>
      <p:ext uri="{BB962C8B-B14F-4D97-AF65-F5344CB8AC3E}">
        <p14:creationId xmlns:p14="http://schemas.microsoft.com/office/powerpoint/2010/main" val="15982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Vesoul : villes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996" y="2603500"/>
            <a:ext cx="5744320" cy="34163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168384" y="521817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Anvers</a:t>
            </a:r>
          </a:p>
        </p:txBody>
      </p:sp>
    </p:spTree>
    <p:extLst>
      <p:ext uri="{BB962C8B-B14F-4D97-AF65-F5344CB8AC3E}">
        <p14:creationId xmlns:p14="http://schemas.microsoft.com/office/powerpoint/2010/main" val="8236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Vesoul : villes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931" y="2603500"/>
            <a:ext cx="5124450" cy="34163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607296" y="512064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Honfleur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00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Vesoul : villes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415" y="2603500"/>
            <a:ext cx="6017482" cy="34163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729472" y="4791456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département du Cantal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988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Vesoul : villes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572" y="2615692"/>
            <a:ext cx="6122401" cy="34163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751533" y="4323842"/>
            <a:ext cx="38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Byzance (ancien nom d’Istanbul)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09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directiekamer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Ion-directiekamer</Template>
  <TotalTime>1717</TotalTime>
  <Words>240</Words>
  <Application>Microsoft Macintosh PowerPoint</Application>
  <PresentationFormat>Breedbeeld</PresentationFormat>
  <Paragraphs>47</Paragraphs>
  <Slides>17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Wingdings 3</vt:lpstr>
      <vt:lpstr>Ion-directiekamer</vt:lpstr>
      <vt:lpstr>Jacques Brel Vesoul</vt:lpstr>
      <vt:lpstr>Jacques Brel</vt:lpstr>
      <vt:lpstr>Chanson : Vesoul : Première écoute</vt:lpstr>
      <vt:lpstr>Chanson : Vesoul : deuxième écoute</vt:lpstr>
      <vt:lpstr>Vesoul : villes</vt:lpstr>
      <vt:lpstr>Vesoul : villes</vt:lpstr>
      <vt:lpstr>Vesoul : villes</vt:lpstr>
      <vt:lpstr>Vesoul : villes</vt:lpstr>
      <vt:lpstr>Vesoul : villes</vt:lpstr>
      <vt:lpstr>Vesoul : villes</vt:lpstr>
      <vt:lpstr>Vesoul : villes</vt:lpstr>
      <vt:lpstr>Vesoul : villes</vt:lpstr>
      <vt:lpstr>Vesoul : villes</vt:lpstr>
      <vt:lpstr>Chanson : Vesoul : lexique</vt:lpstr>
      <vt:lpstr>Chanson : Vesoul : EO</vt:lpstr>
      <vt:lpstr>Vesoul : chanter</vt:lpstr>
      <vt:lpstr>Source et d’autres chansons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1 : 12/9</dc:title>
  <dc:creator>Microsoft Office-gebruiker</dc:creator>
  <cp:lastModifiedBy>Karolien VOETS</cp:lastModifiedBy>
  <cp:revision>259</cp:revision>
  <dcterms:created xsi:type="dcterms:W3CDTF">2017-09-07T14:14:46Z</dcterms:created>
  <dcterms:modified xsi:type="dcterms:W3CDTF">2018-03-08T09:31:43Z</dcterms:modified>
</cp:coreProperties>
</file>